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7" r:id="rId3"/>
    <p:sldId id="299" r:id="rId4"/>
    <p:sldId id="298" r:id="rId5"/>
    <p:sldId id="258" r:id="rId6"/>
    <p:sldId id="288" r:id="rId7"/>
    <p:sldId id="300" r:id="rId8"/>
    <p:sldId id="293" r:id="rId9"/>
    <p:sldId id="29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Sorting Cases and Variables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Sorting Cases and Variables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cases (rows)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Data View based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values of one or more sorting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Sort variables (columns) in Data View based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values of 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 attributes, e.g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variable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type data.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2860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657600"/>
            <a:ext cx="2831011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 #1</a:t>
            </a:r>
          </a:p>
          <a:p>
            <a:pPr algn="ctr"/>
            <a:r>
              <a:rPr lang="en-US" dirty="0" smtClean="0"/>
              <a:t> Sort cases in this dataset by </a:t>
            </a:r>
          </a:p>
          <a:p>
            <a:pPr algn="ctr"/>
            <a:r>
              <a:rPr lang="en-US" dirty="0" smtClean="0"/>
              <a:t>age in ascending order.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6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51"/>
            <a:ext cx="9144000" cy="54988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1928" y="32766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6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7" y="609600"/>
            <a:ext cx="9144000" cy="54961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303079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variable Age (age) to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Sort by: box. Check the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scending radio button for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ort Order. Finally, check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OK button.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40386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2667000"/>
            <a:ext cx="11430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1981200"/>
            <a:ext cx="9144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6.1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083"/>
            <a:ext cx="9144000" cy="55003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667000"/>
            <a:ext cx="35052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dataset cases or now sorted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y age in ascending order.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3581400"/>
            <a:ext cx="35052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</a:t>
            </a:r>
            <a:r>
              <a:rPr lang="en-US" dirty="0" smtClean="0"/>
              <a:t>#2</a:t>
            </a:r>
            <a:endParaRPr lang="en-US" dirty="0"/>
          </a:p>
          <a:p>
            <a:pPr algn="ctr"/>
            <a:r>
              <a:rPr lang="en-US" dirty="0"/>
              <a:t> Sort </a:t>
            </a:r>
            <a:r>
              <a:rPr lang="en-US" dirty="0" smtClean="0"/>
              <a:t>the dataset by variables based</a:t>
            </a:r>
            <a:endParaRPr lang="en-US" dirty="0"/>
          </a:p>
          <a:p>
            <a:pPr algn="ctr"/>
            <a:r>
              <a:rPr lang="en-US" dirty="0" smtClean="0"/>
              <a:t>on name </a:t>
            </a:r>
            <a:r>
              <a:rPr lang="en-US" dirty="0"/>
              <a:t>in </a:t>
            </a:r>
            <a:r>
              <a:rPr lang="en-US" dirty="0" smtClean="0"/>
              <a:t>descending </a:t>
            </a:r>
            <a:r>
              <a:rPr lang="en-US" dirty="0"/>
              <a:t>order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6.1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609600"/>
            <a:ext cx="9144000" cy="55058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928" y="32766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6.2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65"/>
            <a:ext cx="9144000" cy="55142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590800"/>
            <a:ext cx="4071397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Next, select Name from the Variable</a:t>
            </a:r>
          </a:p>
          <a:p>
            <a:pPr algn="ctr"/>
            <a:r>
              <a:rPr lang="en-US" dirty="0" smtClean="0"/>
              <a:t>View Columns box, select the Descending</a:t>
            </a:r>
          </a:p>
          <a:p>
            <a:pPr algn="ctr"/>
            <a:r>
              <a:rPr lang="en-US" dirty="0" smtClean="0"/>
              <a:t>Radio button for Sort Order, and click the</a:t>
            </a:r>
          </a:p>
          <a:p>
            <a:pPr algn="ctr"/>
            <a:r>
              <a:rPr lang="en-US" dirty="0" smtClean="0"/>
              <a:t>OK button.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0" y="4648200"/>
            <a:ext cx="6858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" y="3657600"/>
            <a:ext cx="1066800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" y="2286000"/>
            <a:ext cx="6858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6.2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57"/>
            <a:ext cx="9144000" cy="54354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438400"/>
            <a:ext cx="39624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dataset is now properly  sorted. Save the modified file, perhaps with a new name, e.g., Motivation </a:t>
            </a:r>
            <a:r>
              <a:rPr lang="en-US" dirty="0" err="1" smtClean="0"/>
              <a:t>Sorted.sav</a:t>
            </a:r>
            <a:r>
              <a:rPr lang="en-US" dirty="0" smtClean="0"/>
              <a:t>, in order to distinguish it from the original file.</a:t>
            </a:r>
          </a:p>
        </p:txBody>
      </p:sp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428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Science Research Design and Statistics, 2/e Alfred P. Rovai, Jason D. Baker, and Michael K. Ponton</vt:lpstr>
      <vt:lpstr>Sorting Cases and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116</cp:revision>
  <dcterms:created xsi:type="dcterms:W3CDTF">2013-06-04T13:30:25Z</dcterms:created>
  <dcterms:modified xsi:type="dcterms:W3CDTF">2013-08-27T10:24:24Z</dcterms:modified>
  <cp:category/>
</cp:coreProperties>
</file>